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70391-8A33-4DB9-A556-B66838C9E240}" v="115" dt="2025-10-13T02:55:16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quín Sebastián Segura Ellis" userId="d088d9c53fde54ca" providerId="LiveId" clId="{8D869956-E65C-4F7B-A43E-6C48F47AFC99}"/>
    <pc:docChg chg="undo custSel addSld delSld modSld sldOrd">
      <pc:chgData name="Joaquín Sebastián Segura Ellis" userId="d088d9c53fde54ca" providerId="LiveId" clId="{8D869956-E65C-4F7B-A43E-6C48F47AFC99}" dt="2025-10-13T02:55:16.087" v="991" actId="1076"/>
      <pc:docMkLst>
        <pc:docMk/>
      </pc:docMkLst>
      <pc:sldChg chg="addSp delSp modSp mod">
        <pc:chgData name="Joaquín Sebastián Segura Ellis" userId="d088d9c53fde54ca" providerId="LiveId" clId="{8D869956-E65C-4F7B-A43E-6C48F47AFC99}" dt="2025-10-13T02:05:20.612" v="332" actId="404"/>
        <pc:sldMkLst>
          <pc:docMk/>
          <pc:sldMk cId="3342987890" sldId="257"/>
        </pc:sldMkLst>
        <pc:spChg chg="mod">
          <ac:chgData name="Joaquín Sebastián Segura Ellis" userId="d088d9c53fde54ca" providerId="LiveId" clId="{8D869956-E65C-4F7B-A43E-6C48F47AFC99}" dt="2025-10-13T02:05:20.612" v="332" actId="404"/>
          <ac:spMkLst>
            <pc:docMk/>
            <pc:sldMk cId="3342987890" sldId="257"/>
            <ac:spMk id="4" creationId="{83639EBA-C09A-82FE-5064-A1021ECA3D4B}"/>
          </ac:spMkLst>
        </pc:spChg>
        <pc:spChg chg="mod">
          <ac:chgData name="Joaquín Sebastián Segura Ellis" userId="d088d9c53fde54ca" providerId="LiveId" clId="{8D869956-E65C-4F7B-A43E-6C48F47AFC99}" dt="2025-10-13T02:04:07.238" v="306" actId="1036"/>
          <ac:spMkLst>
            <pc:docMk/>
            <pc:sldMk cId="3342987890" sldId="257"/>
            <ac:spMk id="5" creationId="{C88DCD63-B9FB-90EB-7FF7-2F6AF3F8BB3B}"/>
          </ac:spMkLst>
        </pc:spChg>
        <pc:spChg chg="mod">
          <ac:chgData name="Joaquín Sebastián Segura Ellis" userId="d088d9c53fde54ca" providerId="LiveId" clId="{8D869956-E65C-4F7B-A43E-6C48F47AFC99}" dt="2025-10-13T02:04:07.238" v="306" actId="1036"/>
          <ac:spMkLst>
            <pc:docMk/>
            <pc:sldMk cId="3342987890" sldId="257"/>
            <ac:spMk id="6" creationId="{40C3706A-44F7-8AED-B554-1741EAF34C2C}"/>
          </ac:spMkLst>
        </pc:spChg>
        <pc:spChg chg="mod">
          <ac:chgData name="Joaquín Sebastián Segura Ellis" userId="d088d9c53fde54ca" providerId="LiveId" clId="{8D869956-E65C-4F7B-A43E-6C48F47AFC99}" dt="2025-10-13T02:04:07.238" v="306" actId="1036"/>
          <ac:spMkLst>
            <pc:docMk/>
            <pc:sldMk cId="3342987890" sldId="257"/>
            <ac:spMk id="19" creationId="{95771B2B-56BA-B0FA-49A9-FB659B6871D6}"/>
          </ac:spMkLst>
        </pc:spChg>
        <pc:spChg chg="add mod">
          <ac:chgData name="Joaquín Sebastián Segura Ellis" userId="d088d9c53fde54ca" providerId="LiveId" clId="{8D869956-E65C-4F7B-A43E-6C48F47AFC99}" dt="2025-10-13T02:05:16.487" v="330" actId="404"/>
          <ac:spMkLst>
            <pc:docMk/>
            <pc:sldMk cId="3342987890" sldId="257"/>
            <ac:spMk id="34" creationId="{61AED0BB-0253-E601-6B8D-BB981C3CC7C5}"/>
          </ac:spMkLst>
        </pc:spChg>
        <pc:spChg chg="add mod">
          <ac:chgData name="Joaquín Sebastián Segura Ellis" userId="d088d9c53fde54ca" providerId="LiveId" clId="{8D869956-E65C-4F7B-A43E-6C48F47AFC99}" dt="2025-10-13T02:04:11.858" v="314" actId="1035"/>
          <ac:spMkLst>
            <pc:docMk/>
            <pc:sldMk cId="3342987890" sldId="257"/>
            <ac:spMk id="35" creationId="{D6AA6591-2844-66EF-075B-9E13ADFCE07C}"/>
          </ac:spMkLst>
        </pc:spChg>
        <pc:spChg chg="add">
          <ac:chgData name="Joaquín Sebastián Segura Ellis" userId="d088d9c53fde54ca" providerId="LiveId" clId="{8D869956-E65C-4F7B-A43E-6C48F47AFC99}" dt="2025-10-13T02:01:04.560" v="192"/>
          <ac:spMkLst>
            <pc:docMk/>
            <pc:sldMk cId="3342987890" sldId="257"/>
            <ac:spMk id="36" creationId="{7AAC977B-D80F-25DF-8CF6-048E8A6069AB}"/>
          </ac:spMkLst>
        </pc:spChg>
        <pc:spChg chg="add">
          <ac:chgData name="Joaquín Sebastián Segura Ellis" userId="d088d9c53fde54ca" providerId="LiveId" clId="{8D869956-E65C-4F7B-A43E-6C48F47AFC99}" dt="2025-10-13T02:01:10.284" v="193"/>
          <ac:spMkLst>
            <pc:docMk/>
            <pc:sldMk cId="3342987890" sldId="257"/>
            <ac:spMk id="37" creationId="{10251974-0A84-EE6B-F6FE-18DBC0046AE3}"/>
          </ac:spMkLst>
        </pc:spChg>
        <pc:spChg chg="add del mod">
          <ac:chgData name="Joaquín Sebastián Segura Ellis" userId="d088d9c53fde54ca" providerId="LiveId" clId="{8D869956-E65C-4F7B-A43E-6C48F47AFC99}" dt="2025-10-13T02:02:02.679" v="215" actId="47"/>
          <ac:spMkLst>
            <pc:docMk/>
            <pc:sldMk cId="3342987890" sldId="257"/>
            <ac:spMk id="38" creationId="{51D86367-1C3B-DA4F-D17D-177FDAB86B14}"/>
          </ac:spMkLst>
        </pc:spChg>
        <pc:cxnChg chg="mod">
          <ac:chgData name="Joaquín Sebastián Segura Ellis" userId="d088d9c53fde54ca" providerId="LiveId" clId="{8D869956-E65C-4F7B-A43E-6C48F47AFC99}" dt="2025-10-13T02:04:07.238" v="306" actId="1036"/>
          <ac:cxnSpMkLst>
            <pc:docMk/>
            <pc:sldMk cId="3342987890" sldId="257"/>
            <ac:cxnSpMk id="8" creationId="{F48B322E-B934-2F08-506F-76983F95E710}"/>
          </ac:cxnSpMkLst>
        </pc:cxnChg>
        <pc:cxnChg chg="mod">
          <ac:chgData name="Joaquín Sebastián Segura Ellis" userId="d088d9c53fde54ca" providerId="LiveId" clId="{8D869956-E65C-4F7B-A43E-6C48F47AFC99}" dt="2025-10-13T02:04:07.238" v="306" actId="1036"/>
          <ac:cxnSpMkLst>
            <pc:docMk/>
            <pc:sldMk cId="3342987890" sldId="257"/>
            <ac:cxnSpMk id="11" creationId="{277B523D-05A9-782D-0E72-FEABA3B2A329}"/>
          </ac:cxnSpMkLst>
        </pc:cxnChg>
        <pc:cxnChg chg="mod">
          <ac:chgData name="Joaquín Sebastián Segura Ellis" userId="d088d9c53fde54ca" providerId="LiveId" clId="{8D869956-E65C-4F7B-A43E-6C48F47AFC99}" dt="2025-10-13T02:04:07.238" v="306" actId="1036"/>
          <ac:cxnSpMkLst>
            <pc:docMk/>
            <pc:sldMk cId="3342987890" sldId="257"/>
            <ac:cxnSpMk id="20" creationId="{F49F2D1D-D8E1-609B-1234-A540E1719396}"/>
          </ac:cxnSpMkLst>
        </pc:cxnChg>
        <pc:cxnChg chg="mod">
          <ac:chgData name="Joaquín Sebastián Segura Ellis" userId="d088d9c53fde54ca" providerId="LiveId" clId="{8D869956-E65C-4F7B-A43E-6C48F47AFC99}" dt="2025-10-13T02:04:07.238" v="306" actId="1036"/>
          <ac:cxnSpMkLst>
            <pc:docMk/>
            <pc:sldMk cId="3342987890" sldId="257"/>
            <ac:cxnSpMk id="21" creationId="{10818DB3-C264-E47A-0884-4512ED2D627D}"/>
          </ac:cxnSpMkLst>
        </pc:cxnChg>
      </pc:sldChg>
      <pc:sldChg chg="modSp add del mod">
        <pc:chgData name="Joaquín Sebastián Segura Ellis" userId="d088d9c53fde54ca" providerId="LiveId" clId="{8D869956-E65C-4F7B-A43E-6C48F47AFC99}" dt="2025-10-13T02:05:43.547" v="343" actId="2696"/>
        <pc:sldMkLst>
          <pc:docMk/>
          <pc:sldMk cId="1249064380" sldId="258"/>
        </pc:sldMkLst>
        <pc:spChg chg="mod">
          <ac:chgData name="Joaquín Sebastián Segura Ellis" userId="d088d9c53fde54ca" providerId="LiveId" clId="{8D869956-E65C-4F7B-A43E-6C48F47AFC99}" dt="2025-10-13T02:05:40.158" v="342" actId="20577"/>
          <ac:spMkLst>
            <pc:docMk/>
            <pc:sldMk cId="1249064380" sldId="258"/>
            <ac:spMk id="4" creationId="{C806BA8F-B181-25A4-A578-85B8D13AF5D5}"/>
          </ac:spMkLst>
        </pc:spChg>
      </pc:sldChg>
      <pc:sldChg chg="new del">
        <pc:chgData name="Joaquín Sebastián Segura Ellis" userId="d088d9c53fde54ca" providerId="LiveId" clId="{8D869956-E65C-4F7B-A43E-6C48F47AFC99}" dt="2025-10-13T02:04:24.969" v="316" actId="2696"/>
        <pc:sldMkLst>
          <pc:docMk/>
          <pc:sldMk cId="2237057148" sldId="258"/>
        </pc:sldMkLst>
      </pc:sldChg>
      <pc:sldChg chg="addSp delSp modSp add mod">
        <pc:chgData name="Joaquín Sebastián Segura Ellis" userId="d088d9c53fde54ca" providerId="LiveId" clId="{8D869956-E65C-4F7B-A43E-6C48F47AFC99}" dt="2025-10-13T02:07:26.405" v="361" actId="1076"/>
        <pc:sldMkLst>
          <pc:docMk/>
          <pc:sldMk cId="3474460137" sldId="258"/>
        </pc:sldMkLst>
        <pc:spChg chg="mod">
          <ac:chgData name="Joaquín Sebastián Segura Ellis" userId="d088d9c53fde54ca" providerId="LiveId" clId="{8D869956-E65C-4F7B-A43E-6C48F47AFC99}" dt="2025-10-13T02:06:55.276" v="358"/>
          <ac:spMkLst>
            <pc:docMk/>
            <pc:sldMk cId="3474460137" sldId="258"/>
            <ac:spMk id="4" creationId="{1749E818-311C-DE00-67FF-A69EA6CBCA3A}"/>
          </ac:spMkLst>
        </pc:spChg>
        <pc:spChg chg="del">
          <ac:chgData name="Joaquín Sebastián Segura Ellis" userId="d088d9c53fde54ca" providerId="LiveId" clId="{8D869956-E65C-4F7B-A43E-6C48F47AFC99}" dt="2025-10-13T02:06:08.876" v="357" actId="478"/>
          <ac:spMkLst>
            <pc:docMk/>
            <pc:sldMk cId="3474460137" sldId="258"/>
            <ac:spMk id="5" creationId="{236200E7-0BDF-A190-0C8B-5BBBEFECD987}"/>
          </ac:spMkLst>
        </pc:spChg>
        <pc:spChg chg="del">
          <ac:chgData name="Joaquín Sebastián Segura Ellis" userId="d088d9c53fde54ca" providerId="LiveId" clId="{8D869956-E65C-4F7B-A43E-6C48F47AFC99}" dt="2025-10-13T02:06:08.876" v="357" actId="478"/>
          <ac:spMkLst>
            <pc:docMk/>
            <pc:sldMk cId="3474460137" sldId="258"/>
            <ac:spMk id="6" creationId="{CED455C5-CA94-3BE7-84FD-92E20C5B4460}"/>
          </ac:spMkLst>
        </pc:spChg>
        <pc:spChg chg="del">
          <ac:chgData name="Joaquín Sebastián Segura Ellis" userId="d088d9c53fde54ca" providerId="LiveId" clId="{8D869956-E65C-4F7B-A43E-6C48F47AFC99}" dt="2025-10-13T02:06:08.876" v="357" actId="478"/>
          <ac:spMkLst>
            <pc:docMk/>
            <pc:sldMk cId="3474460137" sldId="258"/>
            <ac:spMk id="19" creationId="{2F55F1A0-075D-658A-26CD-1EE21234B6D5}"/>
          </ac:spMkLst>
        </pc:spChg>
        <pc:spChg chg="del">
          <ac:chgData name="Joaquín Sebastián Segura Ellis" userId="d088d9c53fde54ca" providerId="LiveId" clId="{8D869956-E65C-4F7B-A43E-6C48F47AFC99}" dt="2025-10-13T02:06:08.876" v="357" actId="478"/>
          <ac:spMkLst>
            <pc:docMk/>
            <pc:sldMk cId="3474460137" sldId="258"/>
            <ac:spMk id="34" creationId="{C5714639-0E2D-CDEC-FB05-26F25ED11FE7}"/>
          </ac:spMkLst>
        </pc:spChg>
        <pc:spChg chg="del">
          <ac:chgData name="Joaquín Sebastián Segura Ellis" userId="d088d9c53fde54ca" providerId="LiveId" clId="{8D869956-E65C-4F7B-A43E-6C48F47AFC99}" dt="2025-10-13T02:06:08.876" v="357" actId="478"/>
          <ac:spMkLst>
            <pc:docMk/>
            <pc:sldMk cId="3474460137" sldId="258"/>
            <ac:spMk id="35" creationId="{A6F6617D-2608-54F7-E375-063DC2344D8C}"/>
          </ac:spMkLst>
        </pc:spChg>
        <pc:spChg chg="del">
          <ac:chgData name="Joaquín Sebastián Segura Ellis" userId="d088d9c53fde54ca" providerId="LiveId" clId="{8D869956-E65C-4F7B-A43E-6C48F47AFC99}" dt="2025-10-13T02:06:08.876" v="357" actId="478"/>
          <ac:spMkLst>
            <pc:docMk/>
            <pc:sldMk cId="3474460137" sldId="258"/>
            <ac:spMk id="38" creationId="{96D32726-56F1-FE68-98DF-7CFA5FED1B59}"/>
          </ac:spMkLst>
        </pc:spChg>
        <pc:picChg chg="add mod">
          <ac:chgData name="Joaquín Sebastián Segura Ellis" userId="d088d9c53fde54ca" providerId="LiveId" clId="{8D869956-E65C-4F7B-A43E-6C48F47AFC99}" dt="2025-10-13T02:07:26.405" v="361" actId="1076"/>
          <ac:picMkLst>
            <pc:docMk/>
            <pc:sldMk cId="3474460137" sldId="258"/>
            <ac:picMk id="3" creationId="{05ABD37C-56E8-7BEC-F325-2F973BE3D616}"/>
          </ac:picMkLst>
        </pc:picChg>
        <pc:cxnChg chg="del">
          <ac:chgData name="Joaquín Sebastián Segura Ellis" userId="d088d9c53fde54ca" providerId="LiveId" clId="{8D869956-E65C-4F7B-A43E-6C48F47AFC99}" dt="2025-10-13T02:06:08.876" v="357" actId="478"/>
          <ac:cxnSpMkLst>
            <pc:docMk/>
            <pc:sldMk cId="3474460137" sldId="258"/>
            <ac:cxnSpMk id="8" creationId="{AAA2B8CA-0DB8-4C31-C8C7-F937052018D0}"/>
          </ac:cxnSpMkLst>
        </pc:cxnChg>
        <pc:cxnChg chg="del">
          <ac:chgData name="Joaquín Sebastián Segura Ellis" userId="d088d9c53fde54ca" providerId="LiveId" clId="{8D869956-E65C-4F7B-A43E-6C48F47AFC99}" dt="2025-10-13T02:06:08.876" v="357" actId="478"/>
          <ac:cxnSpMkLst>
            <pc:docMk/>
            <pc:sldMk cId="3474460137" sldId="258"/>
            <ac:cxnSpMk id="11" creationId="{7096B61F-9823-CE02-8862-64C26E270171}"/>
          </ac:cxnSpMkLst>
        </pc:cxnChg>
        <pc:cxnChg chg="del">
          <ac:chgData name="Joaquín Sebastián Segura Ellis" userId="d088d9c53fde54ca" providerId="LiveId" clId="{8D869956-E65C-4F7B-A43E-6C48F47AFC99}" dt="2025-10-13T02:06:08.876" v="357" actId="478"/>
          <ac:cxnSpMkLst>
            <pc:docMk/>
            <pc:sldMk cId="3474460137" sldId="258"/>
            <ac:cxnSpMk id="20" creationId="{490F51DE-03D7-E673-B582-34C1715697F6}"/>
          </ac:cxnSpMkLst>
        </pc:cxnChg>
        <pc:cxnChg chg="del">
          <ac:chgData name="Joaquín Sebastián Segura Ellis" userId="d088d9c53fde54ca" providerId="LiveId" clId="{8D869956-E65C-4F7B-A43E-6C48F47AFC99}" dt="2025-10-13T02:06:08.876" v="357" actId="478"/>
          <ac:cxnSpMkLst>
            <pc:docMk/>
            <pc:sldMk cId="3474460137" sldId="258"/>
            <ac:cxnSpMk id="21" creationId="{D3E8B51E-628E-C387-E1CD-86EE861C1E4F}"/>
          </ac:cxnSpMkLst>
        </pc:cxnChg>
      </pc:sldChg>
      <pc:sldChg chg="modSp add mod">
        <pc:chgData name="Joaquín Sebastián Segura Ellis" userId="d088d9c53fde54ca" providerId="LiveId" clId="{8D869956-E65C-4F7B-A43E-6C48F47AFC99}" dt="2025-10-13T02:08:26.344" v="363" actId="14826"/>
        <pc:sldMkLst>
          <pc:docMk/>
          <pc:sldMk cId="428632356" sldId="259"/>
        </pc:sldMkLst>
        <pc:picChg chg="mod">
          <ac:chgData name="Joaquín Sebastián Segura Ellis" userId="d088d9c53fde54ca" providerId="LiveId" clId="{8D869956-E65C-4F7B-A43E-6C48F47AFC99}" dt="2025-10-13T02:08:26.344" v="363" actId="14826"/>
          <ac:picMkLst>
            <pc:docMk/>
            <pc:sldMk cId="428632356" sldId="259"/>
            <ac:picMk id="3" creationId="{23CE500C-767B-DA8D-FD9A-E92B0D25ADEE}"/>
          </ac:picMkLst>
        </pc:picChg>
      </pc:sldChg>
      <pc:sldChg chg="delSp add del mod">
        <pc:chgData name="Joaquín Sebastián Segura Ellis" userId="d088d9c53fde54ca" providerId="LiveId" clId="{8D869956-E65C-4F7B-A43E-6C48F47AFC99}" dt="2025-10-13T02:10:36.532" v="367" actId="2696"/>
        <pc:sldMkLst>
          <pc:docMk/>
          <pc:sldMk cId="1948332966" sldId="260"/>
        </pc:sldMkLst>
        <pc:picChg chg="del">
          <ac:chgData name="Joaquín Sebastián Segura Ellis" userId="d088d9c53fde54ca" providerId="LiveId" clId="{8D869956-E65C-4F7B-A43E-6C48F47AFC99}" dt="2025-10-13T02:08:46.948" v="365" actId="478"/>
          <ac:picMkLst>
            <pc:docMk/>
            <pc:sldMk cId="1948332966" sldId="260"/>
            <ac:picMk id="3" creationId="{5DB17E5B-D5F4-6EAF-09C0-F3FABA22873F}"/>
          </ac:picMkLst>
        </pc:picChg>
      </pc:sldChg>
      <pc:sldChg chg="addSp modSp add mod">
        <pc:chgData name="Joaquín Sebastián Segura Ellis" userId="d088d9c53fde54ca" providerId="LiveId" clId="{8D869956-E65C-4F7B-A43E-6C48F47AFC99}" dt="2025-10-13T02:14:56.199" v="453"/>
        <pc:sldMkLst>
          <pc:docMk/>
          <pc:sldMk cId="1884863234" sldId="261"/>
        </pc:sldMkLst>
        <pc:spChg chg="add mod">
          <ac:chgData name="Joaquín Sebastián Segura Ellis" userId="d088d9c53fde54ca" providerId="LiveId" clId="{8D869956-E65C-4F7B-A43E-6C48F47AFC99}" dt="2025-10-13T02:12:22.981" v="384" actId="1076"/>
          <ac:spMkLst>
            <pc:docMk/>
            <pc:sldMk cId="1884863234" sldId="261"/>
            <ac:spMk id="2" creationId="{37ECFDFF-0441-1BB6-2C3B-098D53D33D7B}"/>
          </ac:spMkLst>
        </pc:spChg>
        <pc:spChg chg="mod">
          <ac:chgData name="Joaquín Sebastián Segura Ellis" userId="d088d9c53fde54ca" providerId="LiveId" clId="{8D869956-E65C-4F7B-A43E-6C48F47AFC99}" dt="2025-10-13T02:14:56.199" v="453"/>
          <ac:spMkLst>
            <pc:docMk/>
            <pc:sldMk cId="1884863234" sldId="261"/>
            <ac:spMk id="4" creationId="{D0F3FAD6-ECD4-D61D-BED2-A2B822DA1667}"/>
          </ac:spMkLst>
        </pc:spChg>
        <pc:spChg chg="add mod">
          <ac:chgData name="Joaquín Sebastián Segura Ellis" userId="d088d9c53fde54ca" providerId="LiveId" clId="{8D869956-E65C-4F7B-A43E-6C48F47AFC99}" dt="2025-10-13T02:12:41.258" v="408" actId="1076"/>
          <ac:spMkLst>
            <pc:docMk/>
            <pc:sldMk cId="1884863234" sldId="261"/>
            <ac:spMk id="5" creationId="{AC4E9093-7941-9609-9542-C2C10C8AB342}"/>
          </ac:spMkLst>
        </pc:spChg>
        <pc:spChg chg="add mod">
          <ac:chgData name="Joaquín Sebastián Segura Ellis" userId="d088d9c53fde54ca" providerId="LiveId" clId="{8D869956-E65C-4F7B-A43E-6C48F47AFC99}" dt="2025-10-13T02:13:30.231" v="430" actId="1076"/>
          <ac:spMkLst>
            <pc:docMk/>
            <pc:sldMk cId="1884863234" sldId="261"/>
            <ac:spMk id="10" creationId="{3631BE67-41A4-0627-9119-B39EC607CC01}"/>
          </ac:spMkLst>
        </pc:spChg>
        <pc:spChg chg="add mod">
          <ac:chgData name="Joaquín Sebastián Segura Ellis" userId="d088d9c53fde54ca" providerId="LiveId" clId="{8D869956-E65C-4F7B-A43E-6C48F47AFC99}" dt="2025-10-13T02:14:04.220" v="439" actId="1076"/>
          <ac:spMkLst>
            <pc:docMk/>
            <pc:sldMk cId="1884863234" sldId="261"/>
            <ac:spMk id="11" creationId="{D7B4AD4B-49B0-C029-0A88-ABC565D357EE}"/>
          </ac:spMkLst>
        </pc:spChg>
        <pc:spChg chg="add mod">
          <ac:chgData name="Joaquín Sebastián Segura Ellis" userId="d088d9c53fde54ca" providerId="LiveId" clId="{8D869956-E65C-4F7B-A43E-6C48F47AFC99}" dt="2025-10-13T02:14:27.839" v="452" actId="1076"/>
          <ac:spMkLst>
            <pc:docMk/>
            <pc:sldMk cId="1884863234" sldId="261"/>
            <ac:spMk id="12" creationId="{C5C22CDC-047C-FCAF-884F-E290502C72B8}"/>
          </ac:spMkLst>
        </pc:spChg>
        <pc:picChg chg="mod">
          <ac:chgData name="Joaquín Sebastián Segura Ellis" userId="d088d9c53fde54ca" providerId="LiveId" clId="{8D869956-E65C-4F7B-A43E-6C48F47AFC99}" dt="2025-10-13T02:11:26.102" v="371" actId="1076"/>
          <ac:picMkLst>
            <pc:docMk/>
            <pc:sldMk cId="1884863234" sldId="261"/>
            <ac:picMk id="3" creationId="{ACCE02F5-08CE-0120-9F7D-9E7AB55D6205}"/>
          </ac:picMkLst>
        </pc:picChg>
        <pc:cxnChg chg="add mod">
          <ac:chgData name="Joaquín Sebastián Segura Ellis" userId="d088d9c53fde54ca" providerId="LiveId" clId="{8D869956-E65C-4F7B-A43E-6C48F47AFC99}" dt="2025-10-13T02:12:58.015" v="414" actId="14100"/>
          <ac:cxnSpMkLst>
            <pc:docMk/>
            <pc:sldMk cId="1884863234" sldId="261"/>
            <ac:cxnSpMk id="7" creationId="{43E302E0-D7F7-7A65-DCF9-717DE11C3821}"/>
          </ac:cxnSpMkLst>
        </pc:cxnChg>
      </pc:sldChg>
      <pc:sldChg chg="delSp modSp add mod">
        <pc:chgData name="Joaquín Sebastián Segura Ellis" userId="d088d9c53fde54ca" providerId="LiveId" clId="{8D869956-E65C-4F7B-A43E-6C48F47AFC99}" dt="2025-10-13T02:22:33.133" v="506" actId="1076"/>
        <pc:sldMkLst>
          <pc:docMk/>
          <pc:sldMk cId="2361022025" sldId="262"/>
        </pc:sldMkLst>
        <pc:spChg chg="del">
          <ac:chgData name="Joaquín Sebastián Segura Ellis" userId="d088d9c53fde54ca" providerId="LiveId" clId="{8D869956-E65C-4F7B-A43E-6C48F47AFC99}" dt="2025-10-13T02:22:05.104" v="456" actId="478"/>
          <ac:spMkLst>
            <pc:docMk/>
            <pc:sldMk cId="2361022025" sldId="262"/>
            <ac:spMk id="2" creationId="{ABB83630-D36E-1A5E-6410-282C48DEEBA2}"/>
          </ac:spMkLst>
        </pc:spChg>
        <pc:spChg chg="mod">
          <ac:chgData name="Joaquín Sebastián Segura Ellis" userId="d088d9c53fde54ca" providerId="LiveId" clId="{8D869956-E65C-4F7B-A43E-6C48F47AFC99}" dt="2025-10-13T02:22:33.133" v="506" actId="1076"/>
          <ac:spMkLst>
            <pc:docMk/>
            <pc:sldMk cId="2361022025" sldId="262"/>
            <ac:spMk id="4" creationId="{983E0253-7DBC-A1B8-BC5E-C499B1A22DB1}"/>
          </ac:spMkLst>
        </pc:spChg>
        <pc:spChg chg="del">
          <ac:chgData name="Joaquín Sebastián Segura Ellis" userId="d088d9c53fde54ca" providerId="LiveId" clId="{8D869956-E65C-4F7B-A43E-6C48F47AFC99}" dt="2025-10-13T02:22:05.104" v="456" actId="478"/>
          <ac:spMkLst>
            <pc:docMk/>
            <pc:sldMk cId="2361022025" sldId="262"/>
            <ac:spMk id="5" creationId="{9007B23B-B955-905F-F867-9B8CC5F1B991}"/>
          </ac:spMkLst>
        </pc:spChg>
        <pc:spChg chg="del">
          <ac:chgData name="Joaquín Sebastián Segura Ellis" userId="d088d9c53fde54ca" providerId="LiveId" clId="{8D869956-E65C-4F7B-A43E-6C48F47AFC99}" dt="2025-10-13T02:22:05.104" v="456" actId="478"/>
          <ac:spMkLst>
            <pc:docMk/>
            <pc:sldMk cId="2361022025" sldId="262"/>
            <ac:spMk id="10" creationId="{CA4DC712-6FA8-333E-56B2-08285090B8AC}"/>
          </ac:spMkLst>
        </pc:spChg>
        <pc:spChg chg="del">
          <ac:chgData name="Joaquín Sebastián Segura Ellis" userId="d088d9c53fde54ca" providerId="LiveId" clId="{8D869956-E65C-4F7B-A43E-6C48F47AFC99}" dt="2025-10-13T02:22:05.104" v="456" actId="478"/>
          <ac:spMkLst>
            <pc:docMk/>
            <pc:sldMk cId="2361022025" sldId="262"/>
            <ac:spMk id="11" creationId="{15737B32-0721-1BA0-2EE7-1E35ABAE8E16}"/>
          </ac:spMkLst>
        </pc:spChg>
        <pc:spChg chg="del">
          <ac:chgData name="Joaquín Sebastián Segura Ellis" userId="d088d9c53fde54ca" providerId="LiveId" clId="{8D869956-E65C-4F7B-A43E-6C48F47AFC99}" dt="2025-10-13T02:22:05.104" v="456" actId="478"/>
          <ac:spMkLst>
            <pc:docMk/>
            <pc:sldMk cId="2361022025" sldId="262"/>
            <ac:spMk id="12" creationId="{9E165D22-93C0-9A74-0A8D-C1FD333CE583}"/>
          </ac:spMkLst>
        </pc:spChg>
        <pc:picChg chg="del">
          <ac:chgData name="Joaquín Sebastián Segura Ellis" userId="d088d9c53fde54ca" providerId="LiveId" clId="{8D869956-E65C-4F7B-A43E-6C48F47AFC99}" dt="2025-10-13T02:22:03.237" v="455" actId="478"/>
          <ac:picMkLst>
            <pc:docMk/>
            <pc:sldMk cId="2361022025" sldId="262"/>
            <ac:picMk id="3" creationId="{00DDB4C1-4EA4-C7C0-A8CD-7A381C801FA6}"/>
          </ac:picMkLst>
        </pc:picChg>
        <pc:cxnChg chg="del mod">
          <ac:chgData name="Joaquín Sebastián Segura Ellis" userId="d088d9c53fde54ca" providerId="LiveId" clId="{8D869956-E65C-4F7B-A43E-6C48F47AFC99}" dt="2025-10-13T02:22:05.104" v="456" actId="478"/>
          <ac:cxnSpMkLst>
            <pc:docMk/>
            <pc:sldMk cId="2361022025" sldId="262"/>
            <ac:cxnSpMk id="7" creationId="{7D38FA0F-397C-7E89-CE2C-7E72A420D424}"/>
          </ac:cxnSpMkLst>
        </pc:cxnChg>
      </pc:sldChg>
      <pc:sldChg chg="add del">
        <pc:chgData name="Joaquín Sebastián Segura Ellis" userId="d088d9c53fde54ca" providerId="LiveId" clId="{8D869956-E65C-4F7B-A43E-6C48F47AFC99}" dt="2025-10-13T02:22:43.903" v="511" actId="2696"/>
        <pc:sldMkLst>
          <pc:docMk/>
          <pc:sldMk cId="358236475" sldId="263"/>
        </pc:sldMkLst>
      </pc:sldChg>
      <pc:sldChg chg="addSp delSp modSp add mod ord">
        <pc:chgData name="Joaquín Sebastián Segura Ellis" userId="d088d9c53fde54ca" providerId="LiveId" clId="{8D869956-E65C-4F7B-A43E-6C48F47AFC99}" dt="2025-10-13T02:28:42.678" v="613" actId="1582"/>
        <pc:sldMkLst>
          <pc:docMk/>
          <pc:sldMk cId="263218968" sldId="264"/>
        </pc:sldMkLst>
        <pc:spChg chg="del">
          <ac:chgData name="Joaquín Sebastián Segura Ellis" userId="d088d9c53fde54ca" providerId="LiveId" clId="{8D869956-E65C-4F7B-A43E-6C48F47AFC99}" dt="2025-10-13T02:23:50.693" v="541" actId="478"/>
          <ac:spMkLst>
            <pc:docMk/>
            <pc:sldMk cId="263218968" sldId="264"/>
            <ac:spMk id="2" creationId="{62E5F049-15BC-1432-DBB5-9A91BF607B03}"/>
          </ac:spMkLst>
        </pc:spChg>
        <pc:spChg chg="mod">
          <ac:chgData name="Joaquín Sebastián Segura Ellis" userId="d088d9c53fde54ca" providerId="LiveId" clId="{8D869956-E65C-4F7B-A43E-6C48F47AFC99}" dt="2025-10-13T02:23:43.652" v="540" actId="14100"/>
          <ac:spMkLst>
            <pc:docMk/>
            <pc:sldMk cId="263218968" sldId="264"/>
            <ac:spMk id="4" creationId="{2C010ABA-A9BE-DEBA-C384-EB3F17EDF43A}"/>
          </ac:spMkLst>
        </pc:spChg>
        <pc:spChg chg="del">
          <ac:chgData name="Joaquín Sebastián Segura Ellis" userId="d088d9c53fde54ca" providerId="LiveId" clId="{8D869956-E65C-4F7B-A43E-6C48F47AFC99}" dt="2025-10-13T02:23:50.693" v="541" actId="478"/>
          <ac:spMkLst>
            <pc:docMk/>
            <pc:sldMk cId="263218968" sldId="264"/>
            <ac:spMk id="5" creationId="{5F691FB5-C78C-49AC-D255-2C6C79E0D245}"/>
          </ac:spMkLst>
        </pc:spChg>
        <pc:spChg chg="add mod">
          <ac:chgData name="Joaquín Sebastián Segura Ellis" userId="d088d9c53fde54ca" providerId="LiveId" clId="{8D869956-E65C-4F7B-A43E-6C48F47AFC99}" dt="2025-10-13T02:27:20.303" v="552" actId="1582"/>
          <ac:spMkLst>
            <pc:docMk/>
            <pc:sldMk cId="263218968" sldId="264"/>
            <ac:spMk id="6" creationId="{6FC6D6F1-824D-8615-3DD0-AF8A792697A7}"/>
          </ac:spMkLst>
        </pc:spChg>
        <pc:spChg chg="del">
          <ac:chgData name="Joaquín Sebastián Segura Ellis" userId="d088d9c53fde54ca" providerId="LiveId" clId="{8D869956-E65C-4F7B-A43E-6C48F47AFC99}" dt="2025-10-13T02:23:50.693" v="541" actId="478"/>
          <ac:spMkLst>
            <pc:docMk/>
            <pc:sldMk cId="263218968" sldId="264"/>
            <ac:spMk id="10" creationId="{48DCAA94-319F-B8B3-8C88-EC7E15760010}"/>
          </ac:spMkLst>
        </pc:spChg>
        <pc:spChg chg="del">
          <ac:chgData name="Joaquín Sebastián Segura Ellis" userId="d088d9c53fde54ca" providerId="LiveId" clId="{8D869956-E65C-4F7B-A43E-6C48F47AFC99}" dt="2025-10-13T02:23:50.693" v="541" actId="478"/>
          <ac:spMkLst>
            <pc:docMk/>
            <pc:sldMk cId="263218968" sldId="264"/>
            <ac:spMk id="11" creationId="{59A4C532-FF6C-E074-5CD5-55D3817118C6}"/>
          </ac:spMkLst>
        </pc:spChg>
        <pc:spChg chg="del">
          <ac:chgData name="Joaquín Sebastián Segura Ellis" userId="d088d9c53fde54ca" providerId="LiveId" clId="{8D869956-E65C-4F7B-A43E-6C48F47AFC99}" dt="2025-10-13T02:23:50.693" v="541" actId="478"/>
          <ac:spMkLst>
            <pc:docMk/>
            <pc:sldMk cId="263218968" sldId="264"/>
            <ac:spMk id="12" creationId="{85176CBF-8DED-BDFD-C3F7-2849A992C8BD}"/>
          </ac:spMkLst>
        </pc:spChg>
        <pc:spChg chg="add mod">
          <ac:chgData name="Joaquín Sebastián Segura Ellis" userId="d088d9c53fde54ca" providerId="LiveId" clId="{8D869956-E65C-4F7B-A43E-6C48F47AFC99}" dt="2025-10-13T02:28:34.508" v="610" actId="1076"/>
          <ac:spMkLst>
            <pc:docMk/>
            <pc:sldMk cId="263218968" sldId="264"/>
            <ac:spMk id="18" creationId="{71821F38-7ACF-994D-EE90-7E3A4CF6317B}"/>
          </ac:spMkLst>
        </pc:spChg>
        <pc:picChg chg="del">
          <ac:chgData name="Joaquín Sebastián Segura Ellis" userId="d088d9c53fde54ca" providerId="LiveId" clId="{8D869956-E65C-4F7B-A43E-6C48F47AFC99}" dt="2025-10-13T02:23:50.693" v="541" actId="478"/>
          <ac:picMkLst>
            <pc:docMk/>
            <pc:sldMk cId="263218968" sldId="264"/>
            <ac:picMk id="3" creationId="{FAB35AFB-0387-6B93-B6FF-7FBAC64AA29C}"/>
          </ac:picMkLst>
        </pc:picChg>
        <pc:picChg chg="add mod">
          <ac:chgData name="Joaquín Sebastián Segura Ellis" userId="d088d9c53fde54ca" providerId="LiveId" clId="{8D869956-E65C-4F7B-A43E-6C48F47AFC99}" dt="2025-10-13T02:27:01.737" v="547" actId="1076"/>
          <ac:picMkLst>
            <pc:docMk/>
            <pc:sldMk cId="263218968" sldId="264"/>
            <ac:picMk id="2050" creationId="{52458E42-5A84-91D0-C11D-CB1CB2396D1E}"/>
          </ac:picMkLst>
        </pc:picChg>
        <pc:cxnChg chg="del mod">
          <ac:chgData name="Joaquín Sebastián Segura Ellis" userId="d088d9c53fde54ca" providerId="LiveId" clId="{8D869956-E65C-4F7B-A43E-6C48F47AFC99}" dt="2025-10-13T02:23:50.693" v="541" actId="478"/>
          <ac:cxnSpMkLst>
            <pc:docMk/>
            <pc:sldMk cId="263218968" sldId="264"/>
            <ac:cxnSpMk id="7" creationId="{CB6F31CF-A3E8-DB80-83D3-04B95085A059}"/>
          </ac:cxnSpMkLst>
        </pc:cxnChg>
        <pc:cxnChg chg="add del mod">
          <ac:chgData name="Joaquín Sebastián Segura Ellis" userId="d088d9c53fde54ca" providerId="LiveId" clId="{8D869956-E65C-4F7B-A43E-6C48F47AFC99}" dt="2025-10-13T02:27:50.289" v="559" actId="478"/>
          <ac:cxnSpMkLst>
            <pc:docMk/>
            <pc:sldMk cId="263218968" sldId="264"/>
            <ac:cxnSpMk id="9" creationId="{71056185-B8C3-04BA-FC46-CDC5F23CFB41}"/>
          </ac:cxnSpMkLst>
        </pc:cxnChg>
        <pc:cxnChg chg="add mod">
          <ac:chgData name="Joaquín Sebastián Segura Ellis" userId="d088d9c53fde54ca" providerId="LiveId" clId="{8D869956-E65C-4F7B-A43E-6C48F47AFC99}" dt="2025-10-13T02:28:42.678" v="613" actId="1582"/>
          <ac:cxnSpMkLst>
            <pc:docMk/>
            <pc:sldMk cId="263218968" sldId="264"/>
            <ac:cxnSpMk id="17" creationId="{23787C46-5012-B311-7D0B-BEF109733DB1}"/>
          </ac:cxnSpMkLst>
        </pc:cxnChg>
      </pc:sldChg>
      <pc:sldChg chg="delSp modSp add del mod">
        <pc:chgData name="Joaquín Sebastián Segura Ellis" userId="d088d9c53fde54ca" providerId="LiveId" clId="{8D869956-E65C-4F7B-A43E-6C48F47AFC99}" dt="2025-10-13T02:29:52.327" v="620" actId="2696"/>
        <pc:sldMkLst>
          <pc:docMk/>
          <pc:sldMk cId="4183709659" sldId="265"/>
        </pc:sldMkLst>
        <pc:spChg chg="del">
          <ac:chgData name="Joaquín Sebastián Segura Ellis" userId="d088d9c53fde54ca" providerId="LiveId" clId="{8D869956-E65C-4F7B-A43E-6C48F47AFC99}" dt="2025-10-13T02:29:42.227" v="616" actId="478"/>
          <ac:spMkLst>
            <pc:docMk/>
            <pc:sldMk cId="4183709659" sldId="265"/>
            <ac:spMk id="6" creationId="{3D9A3501-9EFA-77CE-1547-89501370D4C8}"/>
          </ac:spMkLst>
        </pc:spChg>
        <pc:spChg chg="del">
          <ac:chgData name="Joaquín Sebastián Segura Ellis" userId="d088d9c53fde54ca" providerId="LiveId" clId="{8D869956-E65C-4F7B-A43E-6C48F47AFC99}" dt="2025-10-13T02:29:42.227" v="616" actId="478"/>
          <ac:spMkLst>
            <pc:docMk/>
            <pc:sldMk cId="4183709659" sldId="265"/>
            <ac:spMk id="18" creationId="{EF4388C7-CF4A-B818-AF3B-F4962311F13F}"/>
          </ac:spMkLst>
        </pc:spChg>
        <pc:picChg chg="del">
          <ac:chgData name="Joaquín Sebastián Segura Ellis" userId="d088d9c53fde54ca" providerId="LiveId" clId="{8D869956-E65C-4F7B-A43E-6C48F47AFC99}" dt="2025-10-13T02:29:40.117" v="615" actId="478"/>
          <ac:picMkLst>
            <pc:docMk/>
            <pc:sldMk cId="4183709659" sldId="265"/>
            <ac:picMk id="2050" creationId="{CE3E1F7E-D2D8-64B4-FEC9-F99B24C34F2D}"/>
          </ac:picMkLst>
        </pc:picChg>
        <pc:cxnChg chg="del mod">
          <ac:chgData name="Joaquín Sebastián Segura Ellis" userId="d088d9c53fde54ca" providerId="LiveId" clId="{8D869956-E65C-4F7B-A43E-6C48F47AFC99}" dt="2025-10-13T02:29:42.227" v="616" actId="478"/>
          <ac:cxnSpMkLst>
            <pc:docMk/>
            <pc:sldMk cId="4183709659" sldId="265"/>
            <ac:cxnSpMk id="17" creationId="{BC7016BE-979D-BC22-200A-14E69267CAD7}"/>
          </ac:cxnSpMkLst>
        </pc:cxnChg>
      </pc:sldChg>
      <pc:sldChg chg="addSp modSp add mod ord">
        <pc:chgData name="Joaquín Sebastián Segura Ellis" userId="d088d9c53fde54ca" providerId="LiveId" clId="{8D869956-E65C-4F7B-A43E-6C48F47AFC99}" dt="2025-10-13T02:32:28.245" v="661" actId="1076"/>
        <pc:sldMkLst>
          <pc:docMk/>
          <pc:sldMk cId="3408581531" sldId="266"/>
        </pc:sldMkLst>
        <pc:spChg chg="mod">
          <ac:chgData name="Joaquín Sebastián Segura Ellis" userId="d088d9c53fde54ca" providerId="LiveId" clId="{8D869956-E65C-4F7B-A43E-6C48F47AFC99}" dt="2025-10-13T02:32:28.245" v="661" actId="1076"/>
          <ac:spMkLst>
            <pc:docMk/>
            <pc:sldMk cId="3408581531" sldId="266"/>
            <ac:spMk id="4" creationId="{C3FB67F5-01E4-8B73-CD12-E621FBA1125B}"/>
          </ac:spMkLst>
        </pc:spChg>
        <pc:picChg chg="add mod">
          <ac:chgData name="Joaquín Sebastián Segura Ellis" userId="d088d9c53fde54ca" providerId="LiveId" clId="{8D869956-E65C-4F7B-A43E-6C48F47AFC99}" dt="2025-10-13T02:32:28.245" v="661" actId="1076"/>
          <ac:picMkLst>
            <pc:docMk/>
            <pc:sldMk cId="3408581531" sldId="266"/>
            <ac:picMk id="3" creationId="{4C5F0604-9193-F9A6-B536-38E70C21E226}"/>
          </ac:picMkLst>
        </pc:picChg>
      </pc:sldChg>
      <pc:sldChg chg="addSp delSp modSp add mod ord">
        <pc:chgData name="Joaquín Sebastián Segura Ellis" userId="d088d9c53fde54ca" providerId="LiveId" clId="{8D869956-E65C-4F7B-A43E-6C48F47AFC99}" dt="2025-10-13T02:38:33.551" v="767" actId="20577"/>
        <pc:sldMkLst>
          <pc:docMk/>
          <pc:sldMk cId="2422114259" sldId="267"/>
        </pc:sldMkLst>
        <pc:spChg chg="add">
          <ac:chgData name="Joaquín Sebastián Segura Ellis" userId="d088d9c53fde54ca" providerId="LiveId" clId="{8D869956-E65C-4F7B-A43E-6C48F47AFC99}" dt="2025-10-13T02:35:31.293" v="719"/>
          <ac:spMkLst>
            <pc:docMk/>
            <pc:sldMk cId="2422114259" sldId="267"/>
            <ac:spMk id="2" creationId="{D20D8A32-8D5F-BDCA-A0D3-9E7576340A47}"/>
          </ac:spMkLst>
        </pc:spChg>
        <pc:spChg chg="mod">
          <ac:chgData name="Joaquín Sebastián Segura Ellis" userId="d088d9c53fde54ca" providerId="LiveId" clId="{8D869956-E65C-4F7B-A43E-6C48F47AFC99}" dt="2025-10-13T02:38:33.551" v="767" actId="20577"/>
          <ac:spMkLst>
            <pc:docMk/>
            <pc:sldMk cId="2422114259" sldId="267"/>
            <ac:spMk id="4" creationId="{966E6352-2C56-B741-8A6B-7BB58E01DCEC}"/>
          </ac:spMkLst>
        </pc:spChg>
        <pc:spChg chg="add mod">
          <ac:chgData name="Joaquín Sebastián Segura Ellis" userId="d088d9c53fde54ca" providerId="LiveId" clId="{8D869956-E65C-4F7B-A43E-6C48F47AFC99}" dt="2025-10-13T02:37:28.161" v="752" actId="1076"/>
          <ac:spMkLst>
            <pc:docMk/>
            <pc:sldMk cId="2422114259" sldId="267"/>
            <ac:spMk id="5" creationId="{CCF2B90F-A5FD-2694-5F90-9F0BBFD4F360}"/>
          </ac:spMkLst>
        </pc:spChg>
        <pc:spChg chg="del">
          <ac:chgData name="Joaquín Sebastián Segura Ellis" userId="d088d9c53fde54ca" providerId="LiveId" clId="{8D869956-E65C-4F7B-A43E-6C48F47AFC99}" dt="2025-10-13T02:34:57.371" v="718" actId="478"/>
          <ac:spMkLst>
            <pc:docMk/>
            <pc:sldMk cId="2422114259" sldId="267"/>
            <ac:spMk id="6" creationId="{168ED2B8-94C9-C4BC-5C44-CC396812C2F9}"/>
          </ac:spMkLst>
        </pc:spChg>
        <pc:spChg chg="del">
          <ac:chgData name="Joaquín Sebastián Segura Ellis" userId="d088d9c53fde54ca" providerId="LiveId" clId="{8D869956-E65C-4F7B-A43E-6C48F47AFC99}" dt="2025-10-13T02:34:57.371" v="718" actId="478"/>
          <ac:spMkLst>
            <pc:docMk/>
            <pc:sldMk cId="2422114259" sldId="267"/>
            <ac:spMk id="18" creationId="{6D8BDA27-8195-BCE9-43B7-A2B43EDC00FE}"/>
          </ac:spMkLst>
        </pc:spChg>
        <pc:picChg chg="del mod">
          <ac:chgData name="Joaquín Sebastián Segura Ellis" userId="d088d9c53fde54ca" providerId="LiveId" clId="{8D869956-E65C-4F7B-A43E-6C48F47AFC99}" dt="2025-10-13T02:34:57.371" v="718" actId="478"/>
          <ac:picMkLst>
            <pc:docMk/>
            <pc:sldMk cId="2422114259" sldId="267"/>
            <ac:picMk id="2050" creationId="{F0F276F6-4E8B-FA5B-9832-5621E094D64E}"/>
          </ac:picMkLst>
        </pc:picChg>
        <pc:cxnChg chg="del">
          <ac:chgData name="Joaquín Sebastián Segura Ellis" userId="d088d9c53fde54ca" providerId="LiveId" clId="{8D869956-E65C-4F7B-A43E-6C48F47AFC99}" dt="2025-10-13T02:34:57.371" v="718" actId="478"/>
          <ac:cxnSpMkLst>
            <pc:docMk/>
            <pc:sldMk cId="2422114259" sldId="267"/>
            <ac:cxnSpMk id="17" creationId="{2CBEA0CB-382F-E071-4226-523166715833}"/>
          </ac:cxnSpMkLst>
        </pc:cxnChg>
      </pc:sldChg>
      <pc:sldChg chg="modSp add mod">
        <pc:chgData name="Joaquín Sebastián Segura Ellis" userId="d088d9c53fde54ca" providerId="LiveId" clId="{8D869956-E65C-4F7B-A43E-6C48F47AFC99}" dt="2025-10-13T02:41:34.178" v="810" actId="20577"/>
        <pc:sldMkLst>
          <pc:docMk/>
          <pc:sldMk cId="1296898025" sldId="268"/>
        </pc:sldMkLst>
        <pc:spChg chg="mod">
          <ac:chgData name="Joaquín Sebastián Segura Ellis" userId="d088d9c53fde54ca" providerId="LiveId" clId="{8D869956-E65C-4F7B-A43E-6C48F47AFC99}" dt="2025-10-13T02:41:34.178" v="810" actId="20577"/>
          <ac:spMkLst>
            <pc:docMk/>
            <pc:sldMk cId="1296898025" sldId="268"/>
            <ac:spMk id="4" creationId="{B47C6E26-B67F-7303-4E1A-67F3E15488A6}"/>
          </ac:spMkLst>
        </pc:spChg>
        <pc:spChg chg="mod">
          <ac:chgData name="Joaquín Sebastián Segura Ellis" userId="d088d9c53fde54ca" providerId="LiveId" clId="{8D869956-E65C-4F7B-A43E-6C48F47AFC99}" dt="2025-10-13T02:41:20.221" v="804" actId="1076"/>
          <ac:spMkLst>
            <pc:docMk/>
            <pc:sldMk cId="1296898025" sldId="268"/>
            <ac:spMk id="5" creationId="{3EEB8273-CFD1-7406-6E2A-F00F21F23BCC}"/>
          </ac:spMkLst>
        </pc:spChg>
      </pc:sldChg>
      <pc:sldChg chg="addSp delSp modSp add mod">
        <pc:chgData name="Joaquín Sebastián Segura Ellis" userId="d088d9c53fde54ca" providerId="LiveId" clId="{8D869956-E65C-4F7B-A43E-6C48F47AFC99}" dt="2025-10-13T02:55:16.087" v="991" actId="1076"/>
        <pc:sldMkLst>
          <pc:docMk/>
          <pc:sldMk cId="1272130767" sldId="269"/>
        </pc:sldMkLst>
        <pc:spChg chg="add mod">
          <ac:chgData name="Joaquín Sebastián Segura Ellis" userId="d088d9c53fde54ca" providerId="LiveId" clId="{8D869956-E65C-4F7B-A43E-6C48F47AFC99}" dt="2025-10-13T02:55:16.087" v="991" actId="1076"/>
          <ac:spMkLst>
            <pc:docMk/>
            <pc:sldMk cId="1272130767" sldId="269"/>
            <ac:spMk id="3" creationId="{B45AE186-D841-8EE1-BA1A-9327FC5808CD}"/>
          </ac:spMkLst>
        </pc:spChg>
        <pc:spChg chg="mod">
          <ac:chgData name="Joaquín Sebastián Segura Ellis" userId="d088d9c53fde54ca" providerId="LiveId" clId="{8D869956-E65C-4F7B-A43E-6C48F47AFC99}" dt="2025-10-13T02:43:19.757" v="863" actId="5793"/>
          <ac:spMkLst>
            <pc:docMk/>
            <pc:sldMk cId="1272130767" sldId="269"/>
            <ac:spMk id="4" creationId="{1D167806-F1D5-97EC-4FC2-C23B3A2BFCB4}"/>
          </ac:spMkLst>
        </pc:spChg>
        <pc:spChg chg="del">
          <ac:chgData name="Joaquín Sebastián Segura Ellis" userId="d088d9c53fde54ca" providerId="LiveId" clId="{8D869956-E65C-4F7B-A43E-6C48F47AFC99}" dt="2025-10-13T02:44:59.035" v="864" actId="478"/>
          <ac:spMkLst>
            <pc:docMk/>
            <pc:sldMk cId="1272130767" sldId="269"/>
            <ac:spMk id="5" creationId="{6693DCF1-90EF-78F3-6503-FC1AE17ACF64}"/>
          </ac:spMkLst>
        </pc:spChg>
        <pc:spChg chg="add mod ord">
          <ac:chgData name="Joaquín Sebastián Segura Ellis" userId="d088d9c53fde54ca" providerId="LiveId" clId="{8D869956-E65C-4F7B-A43E-6C48F47AFC99}" dt="2025-10-13T02:55:16.087" v="991" actId="1076"/>
          <ac:spMkLst>
            <pc:docMk/>
            <pc:sldMk cId="1272130767" sldId="269"/>
            <ac:spMk id="6" creationId="{D1E458F7-9FDC-13B7-F16F-BC32C3D5D302}"/>
          </ac:spMkLst>
        </pc:spChg>
        <pc:spChg chg="add mod">
          <ac:chgData name="Joaquín Sebastián Segura Ellis" userId="d088d9c53fde54ca" providerId="LiveId" clId="{8D869956-E65C-4F7B-A43E-6C48F47AFC99}" dt="2025-10-13T02:55:16.087" v="991" actId="1076"/>
          <ac:spMkLst>
            <pc:docMk/>
            <pc:sldMk cId="1272130767" sldId="269"/>
            <ac:spMk id="7" creationId="{8CC2D6E1-F1F7-69A3-4A63-7E16996F5DE0}"/>
          </ac:spMkLst>
        </pc:spChg>
        <pc:spChg chg="add mod">
          <ac:chgData name="Joaquín Sebastián Segura Ellis" userId="d088d9c53fde54ca" providerId="LiveId" clId="{8D869956-E65C-4F7B-A43E-6C48F47AFC99}" dt="2025-10-13T02:55:16.087" v="991" actId="1076"/>
          <ac:spMkLst>
            <pc:docMk/>
            <pc:sldMk cId="1272130767" sldId="269"/>
            <ac:spMk id="8" creationId="{5D03498F-A508-13F4-8AD2-C01FEB07679F}"/>
          </ac:spMkLst>
        </pc:spChg>
        <pc:spChg chg="add mod">
          <ac:chgData name="Joaquín Sebastián Segura Ellis" userId="d088d9c53fde54ca" providerId="LiveId" clId="{8D869956-E65C-4F7B-A43E-6C48F47AFC99}" dt="2025-10-13T02:55:16.087" v="991" actId="1076"/>
          <ac:spMkLst>
            <pc:docMk/>
            <pc:sldMk cId="1272130767" sldId="269"/>
            <ac:spMk id="10" creationId="{00F7B166-9E6D-C7D6-676F-6E499112215A}"/>
          </ac:spMkLst>
        </pc:spChg>
        <pc:spChg chg="add mod">
          <ac:chgData name="Joaquín Sebastián Segura Ellis" userId="d088d9c53fde54ca" providerId="LiveId" clId="{8D869956-E65C-4F7B-A43E-6C48F47AFC99}" dt="2025-10-13T02:55:16.087" v="991" actId="1076"/>
          <ac:spMkLst>
            <pc:docMk/>
            <pc:sldMk cId="1272130767" sldId="269"/>
            <ac:spMk id="11" creationId="{103697F9-60F0-0156-EEA6-7E55F9B0EB7E}"/>
          </ac:spMkLst>
        </pc:spChg>
        <pc:spChg chg="add mod">
          <ac:chgData name="Joaquín Sebastián Segura Ellis" userId="d088d9c53fde54ca" providerId="LiveId" clId="{8D869956-E65C-4F7B-A43E-6C48F47AFC99}" dt="2025-10-13T02:47:19.058" v="900"/>
          <ac:spMkLst>
            <pc:docMk/>
            <pc:sldMk cId="1272130767" sldId="269"/>
            <ac:spMk id="13" creationId="{694E059E-6C25-87E7-67C2-991E6B6519F3}"/>
          </ac:spMkLst>
        </pc:spChg>
        <pc:spChg chg="add mod">
          <ac:chgData name="Joaquín Sebastián Segura Ellis" userId="d088d9c53fde54ca" providerId="LiveId" clId="{8D869956-E65C-4F7B-A43E-6C48F47AFC99}" dt="2025-10-13T02:47:19.058" v="900"/>
          <ac:spMkLst>
            <pc:docMk/>
            <pc:sldMk cId="1272130767" sldId="269"/>
            <ac:spMk id="14" creationId="{A6F9A868-0EDA-FFB4-11FB-0AF459B64F1E}"/>
          </ac:spMkLst>
        </pc:spChg>
        <pc:spChg chg="add mod">
          <ac:chgData name="Joaquín Sebastián Segura Ellis" userId="d088d9c53fde54ca" providerId="LiveId" clId="{8D869956-E65C-4F7B-A43E-6C48F47AFC99}" dt="2025-10-13T02:55:16.087" v="991" actId="1076"/>
          <ac:spMkLst>
            <pc:docMk/>
            <pc:sldMk cId="1272130767" sldId="269"/>
            <ac:spMk id="16" creationId="{AAFBFD88-DDA2-71B7-16B0-A4442DFC2CDD}"/>
          </ac:spMkLst>
        </pc:spChg>
        <pc:spChg chg="add del mod">
          <ac:chgData name="Joaquín Sebastián Segura Ellis" userId="d088d9c53fde54ca" providerId="LiveId" clId="{8D869956-E65C-4F7B-A43E-6C48F47AFC99}" dt="2025-10-13T02:50:23.783" v="921" actId="478"/>
          <ac:spMkLst>
            <pc:docMk/>
            <pc:sldMk cId="1272130767" sldId="269"/>
            <ac:spMk id="17" creationId="{560BF684-FADF-BC42-633C-DB216FE0B5DC}"/>
          </ac:spMkLst>
        </pc:spChg>
        <pc:spChg chg="add mod">
          <ac:chgData name="Joaquín Sebastián Segura Ellis" userId="d088d9c53fde54ca" providerId="LiveId" clId="{8D869956-E65C-4F7B-A43E-6C48F47AFC99}" dt="2025-10-13T02:55:16.087" v="991" actId="1076"/>
          <ac:spMkLst>
            <pc:docMk/>
            <pc:sldMk cId="1272130767" sldId="269"/>
            <ac:spMk id="19" creationId="{4BE481F9-1FDD-2117-6E9E-7BCFA285F16E}"/>
          </ac:spMkLst>
        </pc:spChg>
        <pc:spChg chg="add mod">
          <ac:chgData name="Joaquín Sebastián Segura Ellis" userId="d088d9c53fde54ca" providerId="LiveId" clId="{8D869956-E65C-4F7B-A43E-6C48F47AFC99}" dt="2025-10-13T02:55:16.087" v="991" actId="1076"/>
          <ac:spMkLst>
            <pc:docMk/>
            <pc:sldMk cId="1272130767" sldId="269"/>
            <ac:spMk id="21" creationId="{6652A3D4-9190-F0B6-DDEA-7DF8D819FC5E}"/>
          </ac:spMkLst>
        </pc:spChg>
        <pc:picChg chg="add mod">
          <ac:chgData name="Joaquín Sebastián Segura Ellis" userId="d088d9c53fde54ca" providerId="LiveId" clId="{8D869956-E65C-4F7B-A43E-6C48F47AFC99}" dt="2025-10-13T02:53:39.559" v="987" actId="1076"/>
          <ac:picMkLst>
            <pc:docMk/>
            <pc:sldMk cId="1272130767" sldId="269"/>
            <ac:picMk id="9" creationId="{85D2C537-29EA-BB1B-113F-BDCD22AF0445}"/>
          </ac:picMkLst>
        </pc:picChg>
        <pc:picChg chg="add mod">
          <ac:chgData name="Joaquín Sebastián Segura Ellis" userId="d088d9c53fde54ca" providerId="LiveId" clId="{8D869956-E65C-4F7B-A43E-6C48F47AFC99}" dt="2025-10-13T02:53:27.668" v="986" actId="1076"/>
          <ac:picMkLst>
            <pc:docMk/>
            <pc:sldMk cId="1272130767" sldId="269"/>
            <ac:picMk id="12" creationId="{55B0FB2D-3974-488D-F2F6-4992BAA1AD8A}"/>
          </ac:picMkLst>
        </pc:picChg>
        <pc:picChg chg="add mod">
          <ac:chgData name="Joaquín Sebastián Segura Ellis" userId="d088d9c53fde54ca" providerId="LiveId" clId="{8D869956-E65C-4F7B-A43E-6C48F47AFC99}" dt="2025-10-13T02:47:19.058" v="900"/>
          <ac:picMkLst>
            <pc:docMk/>
            <pc:sldMk cId="1272130767" sldId="269"/>
            <ac:picMk id="15" creationId="{D75952C7-361D-6DE0-A545-70B27F359F3D}"/>
          </ac:picMkLst>
        </pc:picChg>
        <pc:picChg chg="add mod">
          <ac:chgData name="Joaquín Sebastián Segura Ellis" userId="d088d9c53fde54ca" providerId="LiveId" clId="{8D869956-E65C-4F7B-A43E-6C48F47AFC99}" dt="2025-10-13T02:53:50.778" v="989" actId="1076"/>
          <ac:picMkLst>
            <pc:docMk/>
            <pc:sldMk cId="1272130767" sldId="269"/>
            <ac:picMk id="18" creationId="{7933AFC6-EA75-BAA6-957E-901438244669}"/>
          </ac:picMkLst>
        </pc:picChg>
        <pc:picChg chg="add mod">
          <ac:chgData name="Joaquín Sebastián Segura Ellis" userId="d088d9c53fde54ca" providerId="LiveId" clId="{8D869956-E65C-4F7B-A43E-6C48F47AFC99}" dt="2025-10-13T02:53:13.252" v="982" actId="1076"/>
          <ac:picMkLst>
            <pc:docMk/>
            <pc:sldMk cId="1272130767" sldId="269"/>
            <ac:picMk id="20" creationId="{306B8120-2AFF-75FE-4FAD-C3C448DC168A}"/>
          </ac:picMkLst>
        </pc:picChg>
        <pc:picChg chg="add del mod">
          <ac:chgData name="Joaquín Sebastián Segura Ellis" userId="d088d9c53fde54ca" providerId="LiveId" clId="{8D869956-E65C-4F7B-A43E-6C48F47AFC99}" dt="2025-10-13T02:45:25.815" v="870" actId="478"/>
          <ac:picMkLst>
            <pc:docMk/>
            <pc:sldMk cId="1272130767" sldId="269"/>
            <ac:picMk id="4098" creationId="{CDD8F2A6-CB8A-6533-BECA-E6D53505ECF2}"/>
          </ac:picMkLst>
        </pc:picChg>
        <pc:picChg chg="add mod">
          <ac:chgData name="Joaquín Sebastián Segura Ellis" userId="d088d9c53fde54ca" providerId="LiveId" clId="{8D869956-E65C-4F7B-A43E-6C48F47AFC99}" dt="2025-10-13T02:55:16.087" v="991" actId="1076"/>
          <ac:picMkLst>
            <pc:docMk/>
            <pc:sldMk cId="1272130767" sldId="269"/>
            <ac:picMk id="4100" creationId="{0FEB448F-10A2-82C3-706E-C1C361B2EC8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6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52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1430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62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32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7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44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38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3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7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8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3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9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6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E26D0A0-2009-4597-B117-4ED8AD888477}" type="datetimeFigureOut">
              <a:rPr lang="en-US" smtClean="0"/>
              <a:t>2025-10-12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6378AF1-63A6-4735-A566-98371FB86E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3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5F31E-ABF0-B20D-F02B-92F53E3E6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Taller de Python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3C09B7-A106-469D-4326-1B7D3B06A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Conceptos básicos, uso de modelos de lenguaje y aplicaciones</a:t>
            </a:r>
            <a:endParaRPr lang="en-US" dirty="0"/>
          </a:p>
        </p:txBody>
      </p:sp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3381E67C-CC4B-CD4E-D636-083C0B01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0" y="6044122"/>
            <a:ext cx="1097946" cy="629390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C7F6A208-1EB6-47DD-C284-19F5D3823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53" y="5967782"/>
            <a:ext cx="4817806" cy="7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5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2A9D3-BEFB-0AD5-6582-460404257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47C6E26-B67F-7303-4E1A-67F3E15488A6}"/>
              </a:ext>
            </a:extLst>
          </p:cNvPr>
          <p:cNvSpPr txBox="1"/>
          <p:nvPr/>
        </p:nvSpPr>
        <p:spPr>
          <a:xfrm>
            <a:off x="855404" y="205540"/>
            <a:ext cx="1116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/>
              <a:t>Librerías útiles para análisis de datos en Python</a:t>
            </a:r>
            <a:endParaRPr lang="en-US" sz="2800" i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EB8273-CFD1-7406-6E2A-F00F21F23BCC}"/>
              </a:ext>
            </a:extLst>
          </p:cNvPr>
          <p:cNvSpPr txBox="1"/>
          <p:nvPr/>
        </p:nvSpPr>
        <p:spPr>
          <a:xfrm>
            <a:off x="749709" y="886011"/>
            <a:ext cx="10692581" cy="561692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NumPy</a:t>
            </a:r>
            <a:r>
              <a:rPr lang="es-ES" dirty="0"/>
              <a:t>: Biblioteca fundamental para computación numérica. Soporta arreglos multidimensionales, operaciones matemáticas vectorizadas y funciones para álgebra lineal, generación de números aleatorios y transformadas de Fourier.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/>
              <a:t>Pandas: Ideal para manipulación y análisis de datos. Proporciona estructuras como </a:t>
            </a:r>
            <a:r>
              <a:rPr lang="es-ES" dirty="0" err="1"/>
              <a:t>DataFrames</a:t>
            </a:r>
            <a:r>
              <a:rPr lang="es-ES" dirty="0"/>
              <a:t> y Series para manejar datos tabulares, limpieza, fusión, agregación y manejo de datos faltantes.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/>
              <a:t>Matplotlib: Herramienta para visualización de datos. Permite crear gráficos estáticos, animados e interactivos como líneas, barras, histogramas, </a:t>
            </a:r>
            <a:r>
              <a:rPr lang="es-ES" dirty="0" err="1"/>
              <a:t>scatter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y </a:t>
            </a:r>
            <a:r>
              <a:rPr lang="es-ES" dirty="0" err="1"/>
              <a:t>subplots</a:t>
            </a:r>
            <a:r>
              <a:rPr lang="es-ES" dirty="0"/>
              <a:t> personalizables.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Seaborn</a:t>
            </a:r>
            <a:r>
              <a:rPr lang="es-ES" dirty="0"/>
              <a:t>: Basada en Matplotlib, facilita visualizaciones estadísticas atractivas. Incluye temas predeterminados, gráficos para distribuciones, regresiones y matrices de correlación.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SciPy</a:t>
            </a:r>
            <a:r>
              <a:rPr lang="es-ES" dirty="0"/>
              <a:t>: Extiende </a:t>
            </a:r>
            <a:r>
              <a:rPr lang="es-ES" dirty="0" err="1"/>
              <a:t>NumPy</a:t>
            </a:r>
            <a:r>
              <a:rPr lang="es-ES" dirty="0"/>
              <a:t> para cálculos científicos avanzados. Cubre integración numérica, optimización, procesamiento de señales, estadísticas y resolución de ecuaciones diferenciales.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Scikit-learn</a:t>
            </a:r>
            <a:r>
              <a:rPr lang="es-ES" dirty="0"/>
              <a:t>: Para machine </a:t>
            </a:r>
            <a:r>
              <a:rPr lang="es-ES" dirty="0" err="1"/>
              <a:t>learning</a:t>
            </a:r>
            <a:r>
              <a:rPr lang="es-ES" dirty="0"/>
              <a:t> y modelado predictivo. Ofrece algoritmos de clasificación, regresión, </a:t>
            </a:r>
            <a:r>
              <a:rPr lang="es-ES" dirty="0" err="1"/>
              <a:t>clustering</a:t>
            </a:r>
            <a:r>
              <a:rPr lang="es-ES" dirty="0"/>
              <a:t>, reducción de dimensionalidad y herramientas para validación cruzada y métricas.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Statsmodels</a:t>
            </a:r>
            <a:r>
              <a:rPr lang="es-ES" dirty="0"/>
              <a:t>: Enfocada en modelado estadístico. Soporta regresiones lineales, series de tiempo (ARIMA), pruebas hipotéticas y análisis econométricos.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Plotly</a:t>
            </a:r>
            <a:r>
              <a:rPr lang="es-ES" dirty="0"/>
              <a:t>: Para visualizaciones interactivas y </a:t>
            </a:r>
            <a:r>
              <a:rPr lang="es-ES" dirty="0" err="1"/>
              <a:t>dashboards</a:t>
            </a:r>
            <a:r>
              <a:rPr lang="es-ES" dirty="0"/>
              <a:t>. Genera gráficos web-</a:t>
            </a:r>
            <a:r>
              <a:rPr lang="es-ES" dirty="0" err="1"/>
              <a:t>based</a:t>
            </a:r>
            <a:r>
              <a:rPr lang="es-ES" dirty="0"/>
              <a:t> como mapas de calor, 3D y gráficos animados, compatibles con </a:t>
            </a:r>
            <a:r>
              <a:rPr lang="es-ES" dirty="0" err="1"/>
              <a:t>Jupyter</a:t>
            </a:r>
            <a:r>
              <a:rPr lang="es-ES" dirty="0"/>
              <a:t> y exportables a HTML.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8EE59-0101-A305-F37B-BA064B433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1E458F7-9FDC-13B7-F16F-BC32C3D5D302}"/>
              </a:ext>
            </a:extLst>
          </p:cNvPr>
          <p:cNvSpPr/>
          <p:nvPr/>
        </p:nvSpPr>
        <p:spPr>
          <a:xfrm>
            <a:off x="2519514" y="1241928"/>
            <a:ext cx="1847237" cy="23271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D167806-F1D5-97EC-4FC2-C23B3A2BFCB4}"/>
              </a:ext>
            </a:extLst>
          </p:cNvPr>
          <p:cNvSpPr txBox="1"/>
          <p:nvPr/>
        </p:nvSpPr>
        <p:spPr>
          <a:xfrm>
            <a:off x="855404" y="205540"/>
            <a:ext cx="1116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/>
              <a:t>Una gran ayuda… Los modelos de lenguaje…</a:t>
            </a:r>
            <a:endParaRPr lang="en-US" sz="2800" i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5AE186-D841-8EE1-BA1A-9327FC5808CD}"/>
              </a:ext>
            </a:extLst>
          </p:cNvPr>
          <p:cNvSpPr txBox="1"/>
          <p:nvPr/>
        </p:nvSpPr>
        <p:spPr>
          <a:xfrm>
            <a:off x="2883309" y="3126347"/>
            <a:ext cx="110121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GPT-5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FEB448F-10A2-82C3-706E-C1C361B2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98" y="1380811"/>
            <a:ext cx="1570701" cy="157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CC2D6E1-F1F7-69A3-4A63-7E16996F5DE0}"/>
              </a:ext>
            </a:extLst>
          </p:cNvPr>
          <p:cNvSpPr/>
          <p:nvPr/>
        </p:nvSpPr>
        <p:spPr>
          <a:xfrm>
            <a:off x="5108472" y="1241928"/>
            <a:ext cx="1847237" cy="23271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D03498F-A508-13F4-8AD2-C01FEB07679F}"/>
              </a:ext>
            </a:extLst>
          </p:cNvPr>
          <p:cNvSpPr txBox="1"/>
          <p:nvPr/>
        </p:nvSpPr>
        <p:spPr>
          <a:xfrm>
            <a:off x="5472267" y="3126347"/>
            <a:ext cx="110121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Grok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5D2C537-29EA-BB1B-113F-BDCD22AF0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81"/>
          <a:stretch>
            <a:fillRect/>
          </a:stretch>
        </p:blipFill>
        <p:spPr bwMode="auto">
          <a:xfrm>
            <a:off x="5249197" y="1458328"/>
            <a:ext cx="1565786" cy="145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0F7B166-9E6D-C7D6-676F-6E499112215A}"/>
              </a:ext>
            </a:extLst>
          </p:cNvPr>
          <p:cNvSpPr/>
          <p:nvPr/>
        </p:nvSpPr>
        <p:spPr>
          <a:xfrm>
            <a:off x="7697430" y="1241928"/>
            <a:ext cx="1847237" cy="23271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3697F9-60F0-0156-EEA6-7E55F9B0EB7E}"/>
              </a:ext>
            </a:extLst>
          </p:cNvPr>
          <p:cNvSpPr txBox="1"/>
          <p:nvPr/>
        </p:nvSpPr>
        <p:spPr>
          <a:xfrm>
            <a:off x="8061225" y="3126347"/>
            <a:ext cx="110121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Claude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5B0FB2D-3974-488D-F2F6-4992BAA1A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7" r="77687"/>
          <a:stretch>
            <a:fillRect/>
          </a:stretch>
        </p:blipFill>
        <p:spPr bwMode="auto">
          <a:xfrm>
            <a:off x="7838155" y="1458328"/>
            <a:ext cx="1565786" cy="145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AAFBFD88-DDA2-71B7-16B0-A4442DFC2CDD}"/>
              </a:ext>
            </a:extLst>
          </p:cNvPr>
          <p:cNvSpPr/>
          <p:nvPr/>
        </p:nvSpPr>
        <p:spPr>
          <a:xfrm>
            <a:off x="3760069" y="3911386"/>
            <a:ext cx="1847237" cy="2327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7933AFC6-EA75-BAA6-957E-901438244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r="-489"/>
          <a:stretch>
            <a:fillRect/>
          </a:stretch>
        </p:blipFill>
        <p:spPr bwMode="auto">
          <a:xfrm>
            <a:off x="3877182" y="4746611"/>
            <a:ext cx="1613009" cy="59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4BE481F9-1FDD-2117-6E9E-7BCFA285F16E}"/>
              </a:ext>
            </a:extLst>
          </p:cNvPr>
          <p:cNvSpPr/>
          <p:nvPr/>
        </p:nvSpPr>
        <p:spPr>
          <a:xfrm>
            <a:off x="6390968" y="3911386"/>
            <a:ext cx="1847237" cy="23271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306B8120-2AFF-75FE-4FAD-C3C448DC1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" r="69613" b="-1043"/>
          <a:stretch>
            <a:fillRect/>
          </a:stretch>
        </p:blipFill>
        <p:spPr bwMode="auto">
          <a:xfrm>
            <a:off x="6541525" y="4372985"/>
            <a:ext cx="1565786" cy="109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652A3D4-9190-F0B6-DDEA-7DF8D819FC5E}"/>
              </a:ext>
            </a:extLst>
          </p:cNvPr>
          <p:cNvSpPr txBox="1"/>
          <p:nvPr/>
        </p:nvSpPr>
        <p:spPr>
          <a:xfrm>
            <a:off x="6670881" y="5785625"/>
            <a:ext cx="128741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DeepSeek</a:t>
            </a:r>
          </a:p>
        </p:txBody>
      </p:sp>
    </p:spTree>
    <p:extLst>
      <p:ext uri="{BB962C8B-B14F-4D97-AF65-F5344CB8AC3E}">
        <p14:creationId xmlns:p14="http://schemas.microsoft.com/office/powerpoint/2010/main" val="127213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3639EBA-C09A-82FE-5064-A1021ECA3D4B}"/>
              </a:ext>
            </a:extLst>
          </p:cNvPr>
          <p:cNvSpPr txBox="1"/>
          <p:nvPr/>
        </p:nvSpPr>
        <p:spPr>
          <a:xfrm>
            <a:off x="855404" y="205540"/>
            <a:ext cx="10607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/>
              <a:t>¿Qué es Python? </a:t>
            </a:r>
            <a:r>
              <a:rPr lang="es-AR" sz="2000" i="1" dirty="0"/>
              <a:t>(https://www.python.org/)</a:t>
            </a:r>
            <a:endParaRPr lang="en-US" sz="2800" i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8DCD63-B9FB-90EB-7FF7-2F6AF3F8BB3B}"/>
              </a:ext>
            </a:extLst>
          </p:cNvPr>
          <p:cNvSpPr txBox="1"/>
          <p:nvPr/>
        </p:nvSpPr>
        <p:spPr>
          <a:xfrm>
            <a:off x="1747683" y="836911"/>
            <a:ext cx="695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Lenguaje de programación orientado a objetos</a:t>
            </a:r>
            <a:endParaRPr lang="en-US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C3706A-44F7-8AED-B554-1741EAF34C2C}"/>
              </a:ext>
            </a:extLst>
          </p:cNvPr>
          <p:cNvSpPr txBox="1"/>
          <p:nvPr/>
        </p:nvSpPr>
        <p:spPr>
          <a:xfrm>
            <a:off x="3578942" y="2157344"/>
            <a:ext cx="695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Comunicación entre humano y computadora</a:t>
            </a:r>
            <a:endParaRPr lang="en-US" sz="24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48B322E-B934-2F08-506F-76983F95E710}"/>
              </a:ext>
            </a:extLst>
          </p:cNvPr>
          <p:cNvCxnSpPr>
            <a:cxnSpLocks/>
          </p:cNvCxnSpPr>
          <p:nvPr/>
        </p:nvCxnSpPr>
        <p:spPr>
          <a:xfrm>
            <a:off x="1858297" y="1298576"/>
            <a:ext cx="3578942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77B523D-05A9-782D-0E72-FEABA3B2A329}"/>
              </a:ext>
            </a:extLst>
          </p:cNvPr>
          <p:cNvCxnSpPr>
            <a:cxnSpLocks/>
          </p:cNvCxnSpPr>
          <p:nvPr/>
        </p:nvCxnSpPr>
        <p:spPr>
          <a:xfrm>
            <a:off x="3496803" y="1304925"/>
            <a:ext cx="6217468" cy="1314084"/>
          </a:xfrm>
          <a:prstGeom prst="bentConnector3">
            <a:avLst>
              <a:gd name="adj1" fmla="val 186"/>
            </a:avLst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5771B2B-56BA-B0FA-49A9-FB659B6871D6}"/>
              </a:ext>
            </a:extLst>
          </p:cNvPr>
          <p:cNvSpPr txBox="1"/>
          <p:nvPr/>
        </p:nvSpPr>
        <p:spPr>
          <a:xfrm>
            <a:off x="6827276" y="1545182"/>
            <a:ext cx="463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Objetos con atributos y métodos</a:t>
            </a:r>
            <a:endParaRPr lang="en-US" sz="2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F49F2D1D-D8E1-609B-1234-A540E1719396}"/>
              </a:ext>
            </a:extLst>
          </p:cNvPr>
          <p:cNvCxnSpPr>
            <a:cxnSpLocks/>
          </p:cNvCxnSpPr>
          <p:nvPr/>
        </p:nvCxnSpPr>
        <p:spPr>
          <a:xfrm>
            <a:off x="5547853" y="1298576"/>
            <a:ext cx="2593257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Conector recto 10">
            <a:extLst>
              <a:ext uri="{FF2B5EF4-FFF2-40B4-BE49-F238E27FC236}">
                <a16:creationId xmlns:a16="http://schemas.microsoft.com/office/drawing/2014/main" id="{10818DB3-C264-E47A-0884-4512ED2D627D}"/>
              </a:ext>
            </a:extLst>
          </p:cNvPr>
          <p:cNvCxnSpPr>
            <a:cxnSpLocks/>
          </p:cNvCxnSpPr>
          <p:nvPr/>
        </p:nvCxnSpPr>
        <p:spPr>
          <a:xfrm>
            <a:off x="6777601" y="1304924"/>
            <a:ext cx="4529496" cy="701923"/>
          </a:xfrm>
          <a:prstGeom prst="bentConnector3">
            <a:avLst>
              <a:gd name="adj1" fmla="val 73"/>
            </a:avLst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1AED0BB-0253-E601-6B8D-BB981C3CC7C5}"/>
              </a:ext>
            </a:extLst>
          </p:cNvPr>
          <p:cNvSpPr txBox="1"/>
          <p:nvPr/>
        </p:nvSpPr>
        <p:spPr>
          <a:xfrm>
            <a:off x="855404" y="2893738"/>
            <a:ext cx="10607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/>
              <a:t>¿Por qué Python? </a:t>
            </a:r>
            <a:r>
              <a:rPr lang="es-AR" sz="2000" i="1" dirty="0"/>
              <a:t>(https://wiki.python.org/moin/BeginnersGuide/Overview)</a:t>
            </a:r>
            <a:endParaRPr lang="en-US" sz="2800" i="1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6AA6591-2844-66EF-075B-9E13ADFCE07C}"/>
              </a:ext>
            </a:extLst>
          </p:cNvPr>
          <p:cNvSpPr txBox="1"/>
          <p:nvPr/>
        </p:nvSpPr>
        <p:spPr>
          <a:xfrm>
            <a:off x="1331849" y="3440980"/>
            <a:ext cx="101315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Sintaxis elegante, fácil de leer.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Fácil de usar.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Amplia biblioteca estándar.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Modo interactivo.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Se pueden añadir módulos en lenguajes compilados como C o C++.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Puede usarse en aplicaciones para ofrecer una interfaz programable.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Multiplataforma.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Software libre. 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51D86367-1C3B-DA4F-D17D-177FDAB86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01" y="4230544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98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CD63-37B2-1BA6-423E-0DDC6736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749E818-311C-DE00-67FF-A69EA6CBCA3A}"/>
              </a:ext>
            </a:extLst>
          </p:cNvPr>
          <p:cNvSpPr txBox="1"/>
          <p:nvPr/>
        </p:nvSpPr>
        <p:spPr>
          <a:xfrm>
            <a:off x="855404" y="205540"/>
            <a:ext cx="10607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/>
              <a:t>¿Cómo uso Python? </a:t>
            </a:r>
            <a:r>
              <a:rPr lang="es-AR" sz="2000" i="1" dirty="0"/>
              <a:t>(https://www.anaconda.com/download/success)</a:t>
            </a:r>
            <a:endParaRPr lang="en-US" sz="28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ABD37C-56E8-7BEC-F325-2F973BE3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9" y="945198"/>
            <a:ext cx="10098602" cy="570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6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F8E82-36C8-FEB9-DCD3-1572C4090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E6BC2B4-DBDD-0691-04FD-7256B2AA742E}"/>
              </a:ext>
            </a:extLst>
          </p:cNvPr>
          <p:cNvSpPr txBox="1"/>
          <p:nvPr/>
        </p:nvSpPr>
        <p:spPr>
          <a:xfrm>
            <a:off x="855404" y="205540"/>
            <a:ext cx="10607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/>
              <a:t>¿Cómo uso Python? </a:t>
            </a:r>
            <a:r>
              <a:rPr lang="es-AR" sz="2000" i="1" dirty="0"/>
              <a:t>(https://www.anaconda.com/download/success)</a:t>
            </a:r>
            <a:endParaRPr lang="en-US" sz="28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CE500C-767B-DA8D-FD9A-E92B0D25A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134" y="945198"/>
            <a:ext cx="9133731" cy="570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0CA7-A3A3-259A-3CA2-3C1A37FAB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0F3FAD6-ECD4-D61D-BED2-A2B822DA1667}"/>
              </a:ext>
            </a:extLst>
          </p:cNvPr>
          <p:cNvSpPr txBox="1"/>
          <p:nvPr/>
        </p:nvSpPr>
        <p:spPr>
          <a:xfrm>
            <a:off x="855404" y="205540"/>
            <a:ext cx="10607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/>
              <a:t>¿Cómo uso Python? </a:t>
            </a:r>
            <a:r>
              <a:rPr lang="es-AR" sz="2000" i="1" dirty="0"/>
              <a:t>(https://code.visualstudio.com/)</a:t>
            </a:r>
            <a:endParaRPr lang="en-US" sz="28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CE02F5-08CE-0120-9F7D-9E7AB55D6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91" y="855406"/>
            <a:ext cx="10785218" cy="57970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7ECFDFF-0441-1BB6-2C3B-098D53D33D7B}"/>
              </a:ext>
            </a:extLst>
          </p:cNvPr>
          <p:cNvSpPr txBox="1"/>
          <p:nvPr/>
        </p:nvSpPr>
        <p:spPr>
          <a:xfrm>
            <a:off x="5631015" y="5515897"/>
            <a:ext cx="105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Terminal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4E9093-7941-9609-9542-C2C10C8AB342}"/>
              </a:ext>
            </a:extLst>
          </p:cNvPr>
          <p:cNvSpPr txBox="1"/>
          <p:nvPr/>
        </p:nvSpPr>
        <p:spPr>
          <a:xfrm>
            <a:off x="8801918" y="415413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Modelo de Lenguaje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3E302E0-D7F7-7A65-DCF9-717DE11C382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39409" y="4523462"/>
            <a:ext cx="590939" cy="136176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31BE67-41A4-0627-9119-B39EC607CC01}"/>
              </a:ext>
            </a:extLst>
          </p:cNvPr>
          <p:cNvSpPr txBox="1"/>
          <p:nvPr/>
        </p:nvSpPr>
        <p:spPr>
          <a:xfrm>
            <a:off x="1068848" y="272353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Barra lateral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7B4AD4B-49B0-C029-0A88-ABC565D357EE}"/>
              </a:ext>
            </a:extLst>
          </p:cNvPr>
          <p:cNvSpPr txBox="1"/>
          <p:nvPr/>
        </p:nvSpPr>
        <p:spPr>
          <a:xfrm>
            <a:off x="5702302" y="270941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Editor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C22CDC-047C-FCAF-884F-E290502C72B8}"/>
              </a:ext>
            </a:extLst>
          </p:cNvPr>
          <p:cNvSpPr txBox="1"/>
          <p:nvPr/>
        </p:nvSpPr>
        <p:spPr>
          <a:xfrm>
            <a:off x="5445821" y="85540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Comandos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86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E44F-41DB-48A6-7BB6-8E71F75A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3E0253-7DBC-A1B8-BC5E-C499B1A22DB1}"/>
              </a:ext>
            </a:extLst>
          </p:cNvPr>
          <p:cNvSpPr txBox="1"/>
          <p:nvPr/>
        </p:nvSpPr>
        <p:spPr>
          <a:xfrm>
            <a:off x="3456037" y="3167390"/>
            <a:ext cx="5279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/>
              <a:t>¡Preparemos todo para trabajar!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36102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F71D8-89FD-E835-1E96-FD9FF22C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C010ABA-A9BE-DEBA-C384-EB3F17EDF43A}"/>
              </a:ext>
            </a:extLst>
          </p:cNvPr>
          <p:cNvSpPr txBox="1"/>
          <p:nvPr/>
        </p:nvSpPr>
        <p:spPr>
          <a:xfrm>
            <a:off x="855404" y="205540"/>
            <a:ext cx="1116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/>
              <a:t>Cosas útiles de VS </a:t>
            </a:r>
            <a:r>
              <a:rPr lang="es-AR" sz="2800" i="1" dirty="0" err="1"/>
              <a:t>Code</a:t>
            </a:r>
            <a:r>
              <a:rPr lang="es-AR" sz="2800" i="1" dirty="0"/>
              <a:t> </a:t>
            </a:r>
            <a:r>
              <a:rPr lang="es-AR" sz="2000" i="1" dirty="0"/>
              <a:t>(https://code.visualstudio.com/docs/getstarted/tips-and-tricks)</a:t>
            </a:r>
            <a:endParaRPr lang="en-US" sz="2800" i="1" dirty="0"/>
          </a:p>
        </p:txBody>
      </p:sp>
      <p:pic>
        <p:nvPicPr>
          <p:cNvPr id="2050" name="Picture 2" descr="Keyboard Reference Sheet">
            <a:extLst>
              <a:ext uri="{FF2B5EF4-FFF2-40B4-BE49-F238E27FC236}">
                <a16:creationId xmlns:a16="http://schemas.microsoft.com/office/drawing/2014/main" id="{52458E42-5A84-91D0-C11D-CB1CB239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3" y="829630"/>
            <a:ext cx="7652749" cy="593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FC6D6F1-824D-8615-3DD0-AF8A792697A7}"/>
              </a:ext>
            </a:extLst>
          </p:cNvPr>
          <p:cNvSpPr/>
          <p:nvPr/>
        </p:nvSpPr>
        <p:spPr>
          <a:xfrm>
            <a:off x="3372465" y="1170039"/>
            <a:ext cx="2379406" cy="1032387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23787C46-5012-B311-7D0B-BEF109733DB1}"/>
              </a:ext>
            </a:extLst>
          </p:cNvPr>
          <p:cNvCxnSpPr>
            <a:cxnSpLocks/>
            <a:stCxn id="6" idx="0"/>
            <a:endCxn id="18" idx="0"/>
          </p:cNvCxnSpPr>
          <p:nvPr/>
        </p:nvCxnSpPr>
        <p:spPr>
          <a:xfrm rot="16200000" flipH="1">
            <a:off x="7263552" y="-1531345"/>
            <a:ext cx="205306" cy="5608074"/>
          </a:xfrm>
          <a:prstGeom prst="bentConnector3">
            <a:avLst>
              <a:gd name="adj1" fmla="val -111346"/>
            </a:avLst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1821F38-7ACF-994D-EE90-7E3A4CF6317B}"/>
              </a:ext>
            </a:extLst>
          </p:cNvPr>
          <p:cNvSpPr txBox="1"/>
          <p:nvPr/>
        </p:nvSpPr>
        <p:spPr>
          <a:xfrm>
            <a:off x="8699090" y="1375345"/>
            <a:ext cx="2942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Muy útil más allá del uso de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21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F26E6-810C-EAFB-B180-629827B2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3FB67F5-01E4-8B73-CD12-E621FBA1125B}"/>
              </a:ext>
            </a:extLst>
          </p:cNvPr>
          <p:cNvSpPr txBox="1"/>
          <p:nvPr/>
        </p:nvSpPr>
        <p:spPr>
          <a:xfrm>
            <a:off x="3866534" y="2243158"/>
            <a:ext cx="4458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/>
              <a:t>Empecemos con Python… </a:t>
            </a:r>
            <a:endParaRPr lang="en-US" sz="2800" dirty="0"/>
          </a:p>
        </p:txBody>
      </p:sp>
      <p:pic>
        <p:nvPicPr>
          <p:cNvPr id="3" name="Imagen 2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4C5F0604-9193-F9A6-B536-38E70C21E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55" y="3293121"/>
            <a:ext cx="2169089" cy="16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8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18731-1079-B63B-C7DB-D9254CEDE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66E6352-2C56-B741-8A6B-7BB58E01DCEC}"/>
              </a:ext>
            </a:extLst>
          </p:cNvPr>
          <p:cNvSpPr txBox="1"/>
          <p:nvPr/>
        </p:nvSpPr>
        <p:spPr>
          <a:xfrm>
            <a:off x="855404" y="205540"/>
            <a:ext cx="1116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/>
              <a:t>Librerías estándar de Python</a:t>
            </a:r>
            <a:endParaRPr lang="en-US" sz="2800" i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F2B90F-A5FD-2694-5F90-9F0BBFD4F360}"/>
              </a:ext>
            </a:extLst>
          </p:cNvPr>
          <p:cNvSpPr txBox="1"/>
          <p:nvPr/>
        </p:nvSpPr>
        <p:spPr>
          <a:xfrm>
            <a:off x="749709" y="1638349"/>
            <a:ext cx="10692581" cy="3954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/>
              <a:t>os: Proporciona funciones para interactuar con el sistema operativo, como manejar archivos, directorios y variables de entorno.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sys</a:t>
            </a:r>
            <a:r>
              <a:rPr lang="es-ES" dirty="0"/>
              <a:t>: Ofrece acceso a variables y funciones relacionadas con el intérprete de Python, como argumentos de línea de comandos y control del entorno de ejecución.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datetime</a:t>
            </a:r>
            <a:r>
              <a:rPr lang="es-ES" dirty="0"/>
              <a:t>: Facilita la manipulación de fechas, horas y diferencias de tiempo, con soporte para formateo y zonas horarias.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/>
              <a:t>re: Soporta expresiones regulares para buscar, reemplazar y manipular texto basado en patrones.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json</a:t>
            </a:r>
            <a:r>
              <a:rPr lang="es-ES" dirty="0"/>
              <a:t>: Permite codificar y decodificar datos en formato JSON para intercambio de información.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urllib</a:t>
            </a:r>
            <a:r>
              <a:rPr lang="es-ES" dirty="0"/>
              <a:t>: Facilita la conexión a servidores web, manejo de </a:t>
            </a:r>
            <a:r>
              <a:rPr lang="es-ES" dirty="0" err="1"/>
              <a:t>URLs</a:t>
            </a:r>
            <a:r>
              <a:rPr lang="es-ES" dirty="0"/>
              <a:t> y solicitudes HTTP.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shutil</a:t>
            </a:r>
            <a:r>
              <a:rPr lang="es-ES" dirty="0"/>
              <a:t>: Ofrece operaciones de alto nivel para copiar, mover y eliminar archivos o directorios.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 err="1"/>
              <a:t>threading</a:t>
            </a:r>
            <a:r>
              <a:rPr lang="es-ES" dirty="0"/>
              <a:t> y </a:t>
            </a:r>
            <a:r>
              <a:rPr lang="es-ES" dirty="0" err="1"/>
              <a:t>multiprocessing</a:t>
            </a:r>
            <a:r>
              <a:rPr lang="es-ES" dirty="0"/>
              <a:t>: Permiten manejar hilos y procesos para programación concurrente y paralela.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14259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361</TotalTime>
  <Words>602</Words>
  <Application>Microsoft Office PowerPoint</Application>
  <PresentationFormat>Panorámica</PresentationFormat>
  <Paragraphs>50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3" baseType="lpstr">
      <vt:lpstr>Arial</vt:lpstr>
      <vt:lpstr>Gota</vt:lpstr>
      <vt:lpstr>Taller de Python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Joaquín Sebastián Segura Ellis</dc:creator>
  <cp:lastModifiedBy>Joaquín Sebastián Segura Ellis</cp:lastModifiedBy>
  <cp:revision>1</cp:revision>
  <dcterms:created xsi:type="dcterms:W3CDTF">2025-10-12T20:54:01Z</dcterms:created>
  <dcterms:modified xsi:type="dcterms:W3CDTF">2025-10-13T02:55:24Z</dcterms:modified>
</cp:coreProperties>
</file>